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330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www.ghareibeh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Holocaust: Images &amp; Political Messaging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Anti-Semitism Dead?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3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 #1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0700" cy="105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and where do you think this is from?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950" y="610237"/>
            <a:ext cx="508635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412950" y="2666500"/>
            <a:ext cx="2720700" cy="18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origin: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1936, a children’s book cover, for the propaganda book “Trust no fox in the green meadow and no Jew on His Oath”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3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#2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0700" cy="105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and where do you think this is from?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12950" y="2666500"/>
            <a:ext cx="2720700" cy="18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origin: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1938, a political Cartoon by Josef Plank (a.k.a. Seppla) showing the “global Jewish conspiracy” personified as an octopus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850" y="285750"/>
            <a:ext cx="46863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3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#3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0700" cy="105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and where do you think this is from?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12950" y="2666500"/>
            <a:ext cx="2720700" cy="18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origin: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one is actually from the 2000s! It is attributed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www.ghareibeh.org</a:t>
            </a:r>
            <a:r>
              <a:rPr lang="en">
                <a:solidFill>
                  <a:srgbClr val="FFFFFF"/>
                </a:solidFill>
              </a:rPr>
              <a:t>, and shows the “world on the string” of the Jews.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700" y="995350"/>
            <a:ext cx="46482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3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#4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0700" cy="105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and where do you think this is from?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12950" y="2666500"/>
            <a:ext cx="2720700" cy="18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origin: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one is actually from the modern United States! It is in the style of Jack Chick, an infamous social-conservative political cartoonist.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400" y="166687"/>
            <a:ext cx="42672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simple-dark-2</vt:lpstr>
      <vt:lpstr>The Holocaust: Images &amp; Political Messaging</vt:lpstr>
      <vt:lpstr>Image #1</vt:lpstr>
      <vt:lpstr>Image #2</vt:lpstr>
      <vt:lpstr>Image #3</vt:lpstr>
      <vt:lpstr>Image #4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Holocaust: Images &amp; Political Messaging</dc:title>
  <dc:creator>User</dc:creator>
  <cp:lastModifiedBy>User</cp:lastModifiedBy>
  <cp:revision>1</cp:revision>
  <dcterms:modified xsi:type="dcterms:W3CDTF">2016-12-09T16:16:04Z</dcterms:modified>
</cp:coreProperties>
</file>