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Raleway" panose="020B0604020202020204" charset="0"/>
      <p:regular r:id="rId18"/>
      <p:bold r:id="rId19"/>
      <p:italic r:id="rId20"/>
      <p:boldItalic r:id="rId21"/>
    </p:embeddedFont>
    <p:embeddedFont>
      <p:font typeface="Lato"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432" y="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6751381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2477724" y="415650"/>
            <a:ext cx="6244200" cy="0"/>
          </a:xfrm>
          <a:prstGeom prst="straightConnector1">
            <a:avLst/>
          </a:prstGeom>
          <a:noFill/>
          <a:ln w="38100" cap="flat" cmpd="sng">
            <a:solidFill>
              <a:schemeClr val="lt1"/>
            </a:solidFill>
            <a:prstDash val="solid"/>
            <a:round/>
            <a:headEnd type="none" w="med" len="med"/>
            <a:tailEnd type="none" w="med" len="med"/>
          </a:ln>
        </p:spPr>
      </p:cxnSp>
      <p:cxnSp>
        <p:nvCxnSpPr>
          <p:cNvPr id="11" name="Shape 11"/>
          <p:cNvCxnSpPr/>
          <p:nvPr/>
        </p:nvCxnSpPr>
        <p:spPr>
          <a:xfrm>
            <a:off x="2477724" y="4740000"/>
            <a:ext cx="6244200" cy="0"/>
          </a:xfrm>
          <a:prstGeom prst="straightConnector1">
            <a:avLst/>
          </a:prstGeom>
          <a:noFill/>
          <a:ln w="19050" cap="flat" cmpd="sng">
            <a:solidFill>
              <a:schemeClr val="lt1"/>
            </a:solidFill>
            <a:prstDash val="solid"/>
            <a:round/>
            <a:headEnd type="none" w="med" len="med"/>
            <a:tailEnd type="none" w="med" len="med"/>
          </a:ln>
        </p:spPr>
      </p:cxnSp>
      <p:cxnSp>
        <p:nvCxnSpPr>
          <p:cNvPr id="12" name="Shape 12"/>
          <p:cNvCxnSpPr/>
          <p:nvPr/>
        </p:nvCxnSpPr>
        <p:spPr>
          <a:xfrm>
            <a:off x="425198" y="415650"/>
            <a:ext cx="183300" cy="0"/>
          </a:xfrm>
          <a:prstGeom prst="straightConnector1">
            <a:avLst/>
          </a:prstGeom>
          <a:noFill/>
          <a:ln w="19050" cap="flat" cmpd="sng">
            <a:solidFill>
              <a:schemeClr val="lt1"/>
            </a:solidFill>
            <a:prstDash val="solid"/>
            <a:round/>
            <a:headEnd type="none" w="med" len="med"/>
            <a:tailEnd type="none" w="med" len="med"/>
          </a:ln>
        </p:spPr>
      </p:cxnSp>
      <p:sp>
        <p:nvSpPr>
          <p:cNvPr id="13" name="Shape 13"/>
          <p:cNvSpPr txBox="1">
            <a:spLocks noGrp="1"/>
          </p:cNvSpPr>
          <p:nvPr>
            <p:ph type="ctrTitle"/>
          </p:nvPr>
        </p:nvSpPr>
        <p:spPr>
          <a:xfrm>
            <a:off x="2371725" y="630225"/>
            <a:ext cx="6331500" cy="1542000"/>
          </a:xfrm>
          <a:prstGeom prst="rect">
            <a:avLst/>
          </a:prstGeom>
        </p:spPr>
        <p:txBody>
          <a:bodyPr lIns="91425" tIns="91425" rIns="91425" bIns="91425" anchor="t"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4" name="Shape 14"/>
          <p:cNvSpPr txBox="1">
            <a:spLocks noGrp="1"/>
          </p:cNvSpPr>
          <p:nvPr>
            <p:ph type="subTitle" idx="1"/>
          </p:nvPr>
        </p:nvSpPr>
        <p:spPr>
          <a:xfrm>
            <a:off x="2390266" y="3238450"/>
            <a:ext cx="6331500" cy="1241700"/>
          </a:xfrm>
          <a:prstGeom prst="rect">
            <a:avLst/>
          </a:prstGeom>
        </p:spPr>
        <p:txBody>
          <a:bodyPr lIns="91425" tIns="91425" rIns="91425" bIns="91425" anchor="b"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5" name="Shape 15"/>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60"/>
        <p:cNvGrpSpPr/>
        <p:nvPr/>
      </p:nvGrpSpPr>
      <p:grpSpPr>
        <a:xfrm>
          <a:off x="0" y="0"/>
          <a:ext cx="0" cy="0"/>
          <a:chOff x="0" y="0"/>
          <a:chExt cx="0" cy="0"/>
        </a:xfrm>
      </p:grpSpPr>
      <p:cxnSp>
        <p:nvCxnSpPr>
          <p:cNvPr id="61" name="Shape 61"/>
          <p:cNvCxnSpPr/>
          <p:nvPr/>
        </p:nvCxnSpPr>
        <p:spPr>
          <a:xfrm>
            <a:off x="425200" y="4740000"/>
            <a:ext cx="8296800" cy="0"/>
          </a:xfrm>
          <a:prstGeom prst="straightConnector1">
            <a:avLst/>
          </a:prstGeom>
          <a:noFill/>
          <a:ln w="19050" cap="flat" cmpd="sng">
            <a:solidFill>
              <a:schemeClr val="dk2"/>
            </a:solidFill>
            <a:prstDash val="solid"/>
            <a:round/>
            <a:headEnd type="none" w="med" len="med"/>
            <a:tailEnd type="none" w="med" len="med"/>
          </a:ln>
        </p:spPr>
      </p:cxnSp>
      <p:cxnSp>
        <p:nvCxnSpPr>
          <p:cNvPr id="62" name="Shape 62"/>
          <p:cNvCxnSpPr/>
          <p:nvPr/>
        </p:nvCxnSpPr>
        <p:spPr>
          <a:xfrm>
            <a:off x="425200" y="415650"/>
            <a:ext cx="8296800" cy="0"/>
          </a:xfrm>
          <a:prstGeom prst="straightConnector1">
            <a:avLst/>
          </a:prstGeom>
          <a:noFill/>
          <a:ln w="38100" cap="flat" cmpd="sng">
            <a:solidFill>
              <a:schemeClr val="dk2"/>
            </a:solidFill>
            <a:prstDash val="solid"/>
            <a:round/>
            <a:headEnd type="none" w="med" len="med"/>
            <a:tailEnd type="none" w="med" len="med"/>
          </a:ln>
        </p:spPr>
      </p:cxnSp>
      <p:sp>
        <p:nvSpPr>
          <p:cNvPr id="63" name="Shape 63"/>
          <p:cNvSpPr txBox="1">
            <a:spLocks noGrp="1"/>
          </p:cNvSpPr>
          <p:nvPr>
            <p:ph type="title"/>
          </p:nvPr>
        </p:nvSpPr>
        <p:spPr>
          <a:xfrm>
            <a:off x="853950" y="1304850"/>
            <a:ext cx="7436100" cy="1538400"/>
          </a:xfrm>
          <a:prstGeom prst="rect">
            <a:avLst/>
          </a:prstGeom>
        </p:spPr>
        <p:txBody>
          <a:bodyPr lIns="91425" tIns="91425" rIns="91425" bIns="91425" anchor="ctr" anchorCtr="0"/>
          <a:lstStyle>
            <a:lvl1pPr lvl="0" algn="ctr">
              <a:spcBef>
                <a:spcPts val="0"/>
              </a:spcBef>
              <a:buClr>
                <a:schemeClr val="dk1"/>
              </a:buClr>
              <a:buSzPct val="100000"/>
              <a:buFont typeface="Lato"/>
              <a:defRPr sz="9600">
                <a:solidFill>
                  <a:schemeClr val="dk1"/>
                </a:solidFill>
                <a:latin typeface="Lato"/>
                <a:ea typeface="Lato"/>
                <a:cs typeface="Lato"/>
                <a:sym typeface="Lato"/>
              </a:defRPr>
            </a:lvl1pPr>
            <a:lvl2pPr lvl="1" algn="ctr">
              <a:spcBef>
                <a:spcPts val="0"/>
              </a:spcBef>
              <a:buClr>
                <a:schemeClr val="dk1"/>
              </a:buClr>
              <a:buSzPct val="100000"/>
              <a:buFont typeface="Lato"/>
              <a:defRPr sz="9600">
                <a:solidFill>
                  <a:schemeClr val="dk1"/>
                </a:solidFill>
                <a:latin typeface="Lato"/>
                <a:ea typeface="Lato"/>
                <a:cs typeface="Lato"/>
                <a:sym typeface="Lato"/>
              </a:defRPr>
            </a:lvl2pPr>
            <a:lvl3pPr lvl="2" algn="ctr">
              <a:spcBef>
                <a:spcPts val="0"/>
              </a:spcBef>
              <a:buClr>
                <a:schemeClr val="dk1"/>
              </a:buClr>
              <a:buSzPct val="100000"/>
              <a:buFont typeface="Lato"/>
              <a:defRPr sz="9600">
                <a:solidFill>
                  <a:schemeClr val="dk1"/>
                </a:solidFill>
                <a:latin typeface="Lato"/>
                <a:ea typeface="Lato"/>
                <a:cs typeface="Lato"/>
                <a:sym typeface="Lato"/>
              </a:defRPr>
            </a:lvl3pPr>
            <a:lvl4pPr lvl="3" algn="ctr">
              <a:spcBef>
                <a:spcPts val="0"/>
              </a:spcBef>
              <a:buClr>
                <a:schemeClr val="dk1"/>
              </a:buClr>
              <a:buSzPct val="100000"/>
              <a:buFont typeface="Lato"/>
              <a:defRPr sz="9600">
                <a:solidFill>
                  <a:schemeClr val="dk1"/>
                </a:solidFill>
                <a:latin typeface="Lato"/>
                <a:ea typeface="Lato"/>
                <a:cs typeface="Lato"/>
                <a:sym typeface="Lato"/>
              </a:defRPr>
            </a:lvl4pPr>
            <a:lvl5pPr lvl="4" algn="ctr">
              <a:spcBef>
                <a:spcPts val="0"/>
              </a:spcBef>
              <a:buClr>
                <a:schemeClr val="dk1"/>
              </a:buClr>
              <a:buSzPct val="100000"/>
              <a:buFont typeface="Lato"/>
              <a:defRPr sz="9600">
                <a:solidFill>
                  <a:schemeClr val="dk1"/>
                </a:solidFill>
                <a:latin typeface="Lato"/>
                <a:ea typeface="Lato"/>
                <a:cs typeface="Lato"/>
                <a:sym typeface="Lato"/>
              </a:defRPr>
            </a:lvl5pPr>
            <a:lvl6pPr lvl="5" algn="ctr">
              <a:spcBef>
                <a:spcPts val="0"/>
              </a:spcBef>
              <a:buClr>
                <a:schemeClr val="dk1"/>
              </a:buClr>
              <a:buSzPct val="100000"/>
              <a:buFont typeface="Lato"/>
              <a:defRPr sz="9600">
                <a:solidFill>
                  <a:schemeClr val="dk1"/>
                </a:solidFill>
                <a:latin typeface="Lato"/>
                <a:ea typeface="Lato"/>
                <a:cs typeface="Lato"/>
                <a:sym typeface="Lato"/>
              </a:defRPr>
            </a:lvl6pPr>
            <a:lvl7pPr lvl="6" algn="ctr">
              <a:spcBef>
                <a:spcPts val="0"/>
              </a:spcBef>
              <a:buClr>
                <a:schemeClr val="dk1"/>
              </a:buClr>
              <a:buSzPct val="100000"/>
              <a:buFont typeface="Lato"/>
              <a:defRPr sz="9600">
                <a:solidFill>
                  <a:schemeClr val="dk1"/>
                </a:solidFill>
                <a:latin typeface="Lato"/>
                <a:ea typeface="Lato"/>
                <a:cs typeface="Lato"/>
                <a:sym typeface="Lato"/>
              </a:defRPr>
            </a:lvl7pPr>
            <a:lvl8pPr lvl="7" algn="ctr">
              <a:spcBef>
                <a:spcPts val="0"/>
              </a:spcBef>
              <a:buClr>
                <a:schemeClr val="dk1"/>
              </a:buClr>
              <a:buSzPct val="100000"/>
              <a:buFont typeface="Lato"/>
              <a:defRPr sz="9600">
                <a:solidFill>
                  <a:schemeClr val="dk1"/>
                </a:solidFill>
                <a:latin typeface="Lato"/>
                <a:ea typeface="Lato"/>
                <a:cs typeface="Lato"/>
                <a:sym typeface="Lato"/>
              </a:defRPr>
            </a:lvl8pPr>
            <a:lvl9pPr lvl="8" algn="ctr">
              <a:spcBef>
                <a:spcPts val="0"/>
              </a:spcBef>
              <a:buClr>
                <a:schemeClr val="dk1"/>
              </a:buClr>
              <a:buSzPct val="100000"/>
              <a:buFont typeface="Lato"/>
              <a:defRPr sz="9600">
                <a:solidFill>
                  <a:schemeClr val="dk1"/>
                </a:solidFill>
                <a:latin typeface="Lato"/>
                <a:ea typeface="Lato"/>
                <a:cs typeface="Lato"/>
                <a:sym typeface="Lato"/>
              </a:defRPr>
            </a:lvl9pPr>
          </a:lstStyle>
          <a:p>
            <a:endParaRPr/>
          </a:p>
        </p:txBody>
      </p:sp>
      <p:sp>
        <p:nvSpPr>
          <p:cNvPr id="64" name="Shape 64"/>
          <p:cNvSpPr txBox="1">
            <a:spLocks noGrp="1"/>
          </p:cNvSpPr>
          <p:nvPr>
            <p:ph type="body" idx="1"/>
          </p:nvPr>
        </p:nvSpPr>
        <p:spPr>
          <a:xfrm>
            <a:off x="853950" y="2919450"/>
            <a:ext cx="74361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5" name="Shape 65"/>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Shape 17"/>
          <p:cNvCxnSpPr/>
          <p:nvPr/>
        </p:nvCxnSpPr>
        <p:spPr>
          <a:xfrm>
            <a:off x="425200" y="415650"/>
            <a:ext cx="8296800" cy="0"/>
          </a:xfrm>
          <a:prstGeom prst="straightConnector1">
            <a:avLst/>
          </a:prstGeom>
          <a:noFill/>
          <a:ln w="38100" cap="flat" cmpd="sng">
            <a:solidFill>
              <a:schemeClr val="lt1"/>
            </a:solidFill>
            <a:prstDash val="solid"/>
            <a:round/>
            <a:headEnd type="none" w="med" len="med"/>
            <a:tailEnd type="none" w="med" len="med"/>
          </a:ln>
        </p:spPr>
      </p:cxnSp>
      <p:cxnSp>
        <p:nvCxnSpPr>
          <p:cNvPr id="18" name="Shape 18"/>
          <p:cNvCxnSpPr/>
          <p:nvPr/>
        </p:nvCxnSpPr>
        <p:spPr>
          <a:xfrm>
            <a:off x="425200" y="4740000"/>
            <a:ext cx="8296800" cy="0"/>
          </a:xfrm>
          <a:prstGeom prst="straightConnector1">
            <a:avLst/>
          </a:prstGeom>
          <a:noFill/>
          <a:ln w="19050" cap="flat" cmpd="sng">
            <a:solidFill>
              <a:schemeClr val="lt1"/>
            </a:solidFill>
            <a:prstDash val="solid"/>
            <a:round/>
            <a:headEnd type="none" w="med" len="med"/>
            <a:tailEnd type="none" w="med" len="med"/>
          </a:ln>
        </p:spPr>
      </p:cxnSp>
      <p:sp>
        <p:nvSpPr>
          <p:cNvPr id="19" name="Shape 19"/>
          <p:cNvSpPr txBox="1">
            <a:spLocks noGrp="1"/>
          </p:cNvSpPr>
          <p:nvPr>
            <p:ph type="title"/>
          </p:nvPr>
        </p:nvSpPr>
        <p:spPr>
          <a:xfrm>
            <a:off x="406425" y="1806825"/>
            <a:ext cx="8296800" cy="1542000"/>
          </a:xfrm>
          <a:prstGeom prst="rect">
            <a:avLst/>
          </a:prstGeom>
        </p:spPr>
        <p:txBody>
          <a:bodyPr lIns="91425" tIns="91425" rIns="91425" bIns="91425" anchor="ctr" anchorCtr="0"/>
          <a:lstStyle>
            <a:lvl1pPr lvl="0" algn="ctr">
              <a:spcBef>
                <a:spcPts val="0"/>
              </a:spcBef>
              <a:buClr>
                <a:schemeClr val="lt1"/>
              </a:buClr>
              <a:buSzPct val="100000"/>
              <a:defRPr sz="4800">
                <a:solidFill>
                  <a:schemeClr val="lt1"/>
                </a:solidFill>
              </a:defRPr>
            </a:lvl1pPr>
            <a:lvl2pPr lvl="1" algn="ctr">
              <a:spcBef>
                <a:spcPts val="0"/>
              </a:spcBef>
              <a:buClr>
                <a:schemeClr val="lt1"/>
              </a:buClr>
              <a:buSzPct val="100000"/>
              <a:defRPr sz="4800">
                <a:solidFill>
                  <a:schemeClr val="lt1"/>
                </a:solidFill>
              </a:defRPr>
            </a:lvl2pPr>
            <a:lvl3pPr lvl="2" algn="ctr">
              <a:spcBef>
                <a:spcPts val="0"/>
              </a:spcBef>
              <a:buClr>
                <a:schemeClr val="lt1"/>
              </a:buClr>
              <a:buSzPct val="100000"/>
              <a:defRPr sz="4800">
                <a:solidFill>
                  <a:schemeClr val="lt1"/>
                </a:solidFill>
              </a:defRPr>
            </a:lvl3pPr>
            <a:lvl4pPr lvl="3" algn="ctr">
              <a:spcBef>
                <a:spcPts val="0"/>
              </a:spcBef>
              <a:buClr>
                <a:schemeClr val="lt1"/>
              </a:buClr>
              <a:buSzPct val="100000"/>
              <a:defRPr sz="4800">
                <a:solidFill>
                  <a:schemeClr val="lt1"/>
                </a:solidFill>
              </a:defRPr>
            </a:lvl4pPr>
            <a:lvl5pPr lvl="4" algn="ctr">
              <a:spcBef>
                <a:spcPts val="0"/>
              </a:spcBef>
              <a:buClr>
                <a:schemeClr val="lt1"/>
              </a:buClr>
              <a:buSzPct val="100000"/>
              <a:defRPr sz="4800">
                <a:solidFill>
                  <a:schemeClr val="lt1"/>
                </a:solidFill>
              </a:defRPr>
            </a:lvl5pPr>
            <a:lvl6pPr lvl="5" algn="ctr">
              <a:spcBef>
                <a:spcPts val="0"/>
              </a:spcBef>
              <a:buClr>
                <a:schemeClr val="lt1"/>
              </a:buClr>
              <a:buSzPct val="100000"/>
              <a:defRPr sz="4800">
                <a:solidFill>
                  <a:schemeClr val="lt1"/>
                </a:solidFill>
              </a:defRPr>
            </a:lvl6pPr>
            <a:lvl7pPr lvl="6" algn="ctr">
              <a:spcBef>
                <a:spcPts val="0"/>
              </a:spcBef>
              <a:buClr>
                <a:schemeClr val="lt1"/>
              </a:buClr>
              <a:buSzPct val="100000"/>
              <a:defRPr sz="4800">
                <a:solidFill>
                  <a:schemeClr val="lt1"/>
                </a:solidFill>
              </a:defRPr>
            </a:lvl7pPr>
            <a:lvl8pPr lvl="7" algn="ctr">
              <a:spcBef>
                <a:spcPts val="0"/>
              </a:spcBef>
              <a:buClr>
                <a:schemeClr val="lt1"/>
              </a:buClr>
              <a:buSzPct val="100000"/>
              <a:defRPr sz="4800">
                <a:solidFill>
                  <a:schemeClr val="lt1"/>
                </a:solidFill>
              </a:defRPr>
            </a:lvl8pPr>
            <a:lvl9pPr lvl="8" algn="ctr">
              <a:spcBef>
                <a:spcPts val="0"/>
              </a:spcBef>
              <a:buClr>
                <a:schemeClr val="lt1"/>
              </a:buClr>
              <a:buSzPct val="100000"/>
              <a:defRPr sz="4800">
                <a:solidFill>
                  <a:schemeClr val="lt1"/>
                </a:solidFill>
              </a:defRPr>
            </a:lvl9pPr>
          </a:lstStyle>
          <a:p>
            <a:endParaRPr/>
          </a:p>
        </p:txBody>
      </p:sp>
      <p:sp>
        <p:nvSpPr>
          <p:cNvPr id="20" name="Shape 20"/>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cxnSp>
        <p:nvCxnSpPr>
          <p:cNvPr id="22" name="Shape 22"/>
          <p:cNvCxnSpPr/>
          <p:nvPr/>
        </p:nvCxnSpPr>
        <p:spPr>
          <a:xfrm>
            <a:off x="2477724" y="415650"/>
            <a:ext cx="6244200" cy="0"/>
          </a:xfrm>
          <a:prstGeom prst="straightConnector1">
            <a:avLst/>
          </a:prstGeom>
          <a:noFill/>
          <a:ln w="38100" cap="flat" cmpd="sng">
            <a:solidFill>
              <a:schemeClr val="dk2"/>
            </a:solidFill>
            <a:prstDash val="solid"/>
            <a:round/>
            <a:headEnd type="none" w="med" len="med"/>
            <a:tailEnd type="none" w="med" len="med"/>
          </a:ln>
        </p:spPr>
      </p:cxnSp>
      <p:cxnSp>
        <p:nvCxnSpPr>
          <p:cNvPr id="23" name="Shape 23"/>
          <p:cNvCxnSpPr/>
          <p:nvPr/>
        </p:nvCxnSpPr>
        <p:spPr>
          <a:xfrm>
            <a:off x="2477724" y="4740000"/>
            <a:ext cx="6244200" cy="0"/>
          </a:xfrm>
          <a:prstGeom prst="straightConnector1">
            <a:avLst/>
          </a:prstGeom>
          <a:noFill/>
          <a:ln w="19050" cap="flat" cmpd="sng">
            <a:solidFill>
              <a:schemeClr val="dk2"/>
            </a:solidFill>
            <a:prstDash val="solid"/>
            <a:round/>
            <a:headEnd type="none" w="med" len="med"/>
            <a:tailEnd type="none" w="med" len="med"/>
          </a:ln>
        </p:spPr>
      </p:cxnSp>
      <p:cxnSp>
        <p:nvCxnSpPr>
          <p:cNvPr id="24" name="Shape 24"/>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25" name="Shape 25"/>
          <p:cNvSpPr txBox="1">
            <a:spLocks noGrp="1"/>
          </p:cNvSpPr>
          <p:nvPr>
            <p:ph type="title"/>
          </p:nvPr>
        </p:nvSpPr>
        <p:spPr>
          <a:xfrm>
            <a:off x="2400250" y="575950"/>
            <a:ext cx="6321600" cy="635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2410112" y="1595775"/>
            <a:ext cx="6321600" cy="3002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cxnSp>
        <p:nvCxnSpPr>
          <p:cNvPr id="29" name="Shape 29"/>
          <p:cNvCxnSpPr/>
          <p:nvPr/>
        </p:nvCxnSpPr>
        <p:spPr>
          <a:xfrm>
            <a:off x="2477724" y="415650"/>
            <a:ext cx="6244200" cy="0"/>
          </a:xfrm>
          <a:prstGeom prst="straightConnector1">
            <a:avLst/>
          </a:prstGeom>
          <a:noFill/>
          <a:ln w="38100" cap="flat" cmpd="sng">
            <a:solidFill>
              <a:schemeClr val="dk2"/>
            </a:solidFill>
            <a:prstDash val="solid"/>
            <a:round/>
            <a:headEnd type="none" w="med" len="med"/>
            <a:tailEnd type="none" w="med" len="med"/>
          </a:ln>
        </p:spPr>
      </p:cxnSp>
      <p:cxnSp>
        <p:nvCxnSpPr>
          <p:cNvPr id="30" name="Shape 30"/>
          <p:cNvCxnSpPr/>
          <p:nvPr/>
        </p:nvCxnSpPr>
        <p:spPr>
          <a:xfrm>
            <a:off x="2477724" y="4740000"/>
            <a:ext cx="6244200" cy="0"/>
          </a:xfrm>
          <a:prstGeom prst="straightConnector1">
            <a:avLst/>
          </a:prstGeom>
          <a:noFill/>
          <a:ln w="19050" cap="flat" cmpd="sng">
            <a:solidFill>
              <a:schemeClr val="dk2"/>
            </a:solidFill>
            <a:prstDash val="solid"/>
            <a:round/>
            <a:headEnd type="none" w="med" len="med"/>
            <a:tailEnd type="none" w="med" len="med"/>
          </a:ln>
        </p:spPr>
      </p:cxnSp>
      <p:cxnSp>
        <p:nvCxnSpPr>
          <p:cNvPr id="31" name="Shape 31"/>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32" name="Shape 32"/>
          <p:cNvSpPr txBox="1">
            <a:spLocks noGrp="1"/>
          </p:cNvSpPr>
          <p:nvPr>
            <p:ph type="title"/>
          </p:nvPr>
        </p:nvSpPr>
        <p:spPr>
          <a:xfrm>
            <a:off x="2400250" y="575950"/>
            <a:ext cx="6321600" cy="635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body" idx="1"/>
          </p:nvPr>
        </p:nvSpPr>
        <p:spPr>
          <a:xfrm>
            <a:off x="2400302" y="1602675"/>
            <a:ext cx="3071400" cy="3002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body" idx="2"/>
          </p:nvPr>
        </p:nvSpPr>
        <p:spPr>
          <a:xfrm>
            <a:off x="5650571" y="1602675"/>
            <a:ext cx="3071400" cy="3002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03300" y="411575"/>
            <a:ext cx="8520600" cy="63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8" name="Shape 38"/>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9"/>
        <p:cNvGrpSpPr/>
        <p:nvPr/>
      </p:nvGrpSpPr>
      <p:grpSpPr>
        <a:xfrm>
          <a:off x="0" y="0"/>
          <a:ext cx="0" cy="0"/>
          <a:chOff x="0" y="0"/>
          <a:chExt cx="0" cy="0"/>
        </a:xfrm>
      </p:grpSpPr>
      <p:cxnSp>
        <p:nvCxnSpPr>
          <p:cNvPr id="40" name="Shape 40"/>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319500" y="936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2" name="Shape 42"/>
          <p:cNvSpPr txBox="1">
            <a:spLocks noGrp="1"/>
          </p:cNvSpPr>
          <p:nvPr>
            <p:ph type="body" idx="1"/>
          </p:nvPr>
        </p:nvSpPr>
        <p:spPr>
          <a:xfrm>
            <a:off x="319500" y="1846803"/>
            <a:ext cx="2808000" cy="2806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3" name="Shape 4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44"/>
        <p:cNvGrpSpPr/>
        <p:nvPr/>
      </p:nvGrpSpPr>
      <p:grpSpPr>
        <a:xfrm>
          <a:off x="0" y="0"/>
          <a:ext cx="0" cy="0"/>
          <a:chOff x="0" y="0"/>
          <a:chExt cx="0" cy="0"/>
        </a:xfrm>
      </p:grpSpPr>
      <p:cxnSp>
        <p:nvCxnSpPr>
          <p:cNvPr id="45" name="Shape 45"/>
          <p:cNvCxnSpPr/>
          <p:nvPr/>
        </p:nvCxnSpPr>
        <p:spPr>
          <a:xfrm>
            <a:off x="425198" y="415650"/>
            <a:ext cx="183300" cy="0"/>
          </a:xfrm>
          <a:prstGeom prst="straightConnector1">
            <a:avLst/>
          </a:prstGeom>
          <a:noFill/>
          <a:ln w="19050" cap="flat" cmpd="sng">
            <a:solidFill>
              <a:schemeClr val="lt1"/>
            </a:solidFill>
            <a:prstDash val="solid"/>
            <a:round/>
            <a:headEnd type="none" w="med" len="med"/>
            <a:tailEnd type="none" w="med" len="med"/>
          </a:ln>
        </p:spPr>
      </p:cxnSp>
      <p:sp>
        <p:nvSpPr>
          <p:cNvPr id="46" name="Shape 46"/>
          <p:cNvSpPr txBox="1">
            <a:spLocks noGrp="1"/>
          </p:cNvSpPr>
          <p:nvPr>
            <p:ph type="title"/>
          </p:nvPr>
        </p:nvSpPr>
        <p:spPr>
          <a:xfrm>
            <a:off x="283103" y="712140"/>
            <a:ext cx="6244200" cy="38355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47" name="Shape 4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8"/>
        <p:cNvGrpSpPr/>
        <p:nvPr/>
      </p:nvGrpSpPr>
      <p:grpSpPr>
        <a:xfrm>
          <a:off x="0" y="0"/>
          <a:ext cx="0" cy="0"/>
          <a:chOff x="0" y="0"/>
          <a:chExt cx="0" cy="0"/>
        </a:xfrm>
      </p:grpSpPr>
      <p:sp>
        <p:nvSpPr>
          <p:cNvPr id="49" name="Shape 49"/>
          <p:cNvSpPr/>
          <p:nvPr/>
        </p:nvSpPr>
        <p:spPr>
          <a:xfrm>
            <a:off x="4572000" y="1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50" name="Shape 5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51" name="Shape 51"/>
          <p:cNvSpPr txBox="1">
            <a:spLocks noGrp="1"/>
          </p:cNvSpPr>
          <p:nvPr>
            <p:ph type="title"/>
          </p:nvPr>
        </p:nvSpPr>
        <p:spPr>
          <a:xfrm>
            <a:off x="265500" y="1397350"/>
            <a:ext cx="4045200" cy="1318200"/>
          </a:xfrm>
          <a:prstGeom prst="rect">
            <a:avLst/>
          </a:prstGeom>
        </p:spPr>
        <p:txBody>
          <a:bodyPr lIns="91425" tIns="91425" rIns="91425" bIns="91425" anchor="b" anchorCtr="0"/>
          <a:lstStyle>
            <a:lvl1pPr lvl="0" algn="ctr">
              <a:spcBef>
                <a:spcPts val="0"/>
              </a:spcBef>
              <a:buClr>
                <a:schemeClr val="dk1"/>
              </a:buClr>
              <a:buSzPct val="100000"/>
              <a:defRPr sz="3600">
                <a:solidFill>
                  <a:schemeClr val="dk1"/>
                </a:solidFill>
              </a:defRPr>
            </a:lvl1pPr>
            <a:lvl2pPr lvl="1" algn="ctr">
              <a:spcBef>
                <a:spcPts val="0"/>
              </a:spcBef>
              <a:buClr>
                <a:schemeClr val="dk1"/>
              </a:buClr>
              <a:buSzPct val="100000"/>
              <a:defRPr sz="3600">
                <a:solidFill>
                  <a:schemeClr val="dk1"/>
                </a:solidFill>
              </a:defRPr>
            </a:lvl2pPr>
            <a:lvl3pPr lvl="2" algn="ctr">
              <a:spcBef>
                <a:spcPts val="0"/>
              </a:spcBef>
              <a:buClr>
                <a:schemeClr val="dk1"/>
              </a:buClr>
              <a:buSzPct val="100000"/>
              <a:defRPr sz="3600">
                <a:solidFill>
                  <a:schemeClr val="dk1"/>
                </a:solidFill>
              </a:defRPr>
            </a:lvl3pPr>
            <a:lvl4pPr lvl="3" algn="ctr">
              <a:spcBef>
                <a:spcPts val="0"/>
              </a:spcBef>
              <a:buClr>
                <a:schemeClr val="dk1"/>
              </a:buClr>
              <a:buSzPct val="100000"/>
              <a:defRPr sz="3600">
                <a:solidFill>
                  <a:schemeClr val="dk1"/>
                </a:solidFill>
              </a:defRPr>
            </a:lvl4pPr>
            <a:lvl5pPr lvl="4" algn="ctr">
              <a:spcBef>
                <a:spcPts val="0"/>
              </a:spcBef>
              <a:buClr>
                <a:schemeClr val="dk1"/>
              </a:buClr>
              <a:buSzPct val="100000"/>
              <a:defRPr sz="3600">
                <a:solidFill>
                  <a:schemeClr val="dk1"/>
                </a:solidFill>
              </a:defRPr>
            </a:lvl5pPr>
            <a:lvl6pPr lvl="5" algn="ctr">
              <a:spcBef>
                <a:spcPts val="0"/>
              </a:spcBef>
              <a:buClr>
                <a:schemeClr val="dk1"/>
              </a:buClr>
              <a:buSzPct val="100000"/>
              <a:defRPr sz="3600">
                <a:solidFill>
                  <a:schemeClr val="dk1"/>
                </a:solidFill>
              </a:defRPr>
            </a:lvl6pPr>
            <a:lvl7pPr lvl="6" algn="ctr">
              <a:spcBef>
                <a:spcPts val="0"/>
              </a:spcBef>
              <a:buClr>
                <a:schemeClr val="dk1"/>
              </a:buClr>
              <a:buSzPct val="100000"/>
              <a:defRPr sz="3600">
                <a:solidFill>
                  <a:schemeClr val="dk1"/>
                </a:solidFill>
              </a:defRPr>
            </a:lvl7pPr>
            <a:lvl8pPr lvl="7" algn="ctr">
              <a:spcBef>
                <a:spcPts val="0"/>
              </a:spcBef>
              <a:buClr>
                <a:schemeClr val="dk1"/>
              </a:buClr>
              <a:buSzPct val="100000"/>
              <a:defRPr sz="3600">
                <a:solidFill>
                  <a:schemeClr val="dk1"/>
                </a:solidFill>
              </a:defRPr>
            </a:lvl8pPr>
            <a:lvl9pPr lvl="8" algn="ctr">
              <a:spcBef>
                <a:spcPts val="0"/>
              </a:spcBef>
              <a:buClr>
                <a:schemeClr val="dk1"/>
              </a:buClr>
              <a:buSzPct val="100000"/>
              <a:defRPr sz="3600">
                <a:solidFill>
                  <a:schemeClr val="dk1"/>
                </a:solidFill>
              </a:defRPr>
            </a:lvl9pPr>
          </a:lstStyle>
          <a:p>
            <a:endParaRPr/>
          </a:p>
        </p:txBody>
      </p:sp>
      <p:sp>
        <p:nvSpPr>
          <p:cNvPr id="52" name="Shape 52"/>
          <p:cNvSpPr txBox="1">
            <a:spLocks noGrp="1"/>
          </p:cNvSpPr>
          <p:nvPr>
            <p:ph type="subTitle" idx="1"/>
          </p:nvPr>
        </p:nvSpPr>
        <p:spPr>
          <a:xfrm>
            <a:off x="265500" y="2735370"/>
            <a:ext cx="4045200" cy="13454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3" name="Shape 5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4" name="Shape 5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5"/>
        <p:cNvGrpSpPr/>
        <p:nvPr/>
      </p:nvGrpSpPr>
      <p:grpSpPr>
        <a:xfrm>
          <a:off x="0" y="0"/>
          <a:ext cx="0" cy="0"/>
          <a:chOff x="0" y="0"/>
          <a:chExt cx="0" cy="0"/>
        </a:xfrm>
      </p:grpSpPr>
      <p:cxnSp>
        <p:nvCxnSpPr>
          <p:cNvPr id="56" name="Shape 56"/>
          <p:cNvCxnSpPr/>
          <p:nvPr/>
        </p:nvCxnSpPr>
        <p:spPr>
          <a:xfrm>
            <a:off x="425200" y="4740000"/>
            <a:ext cx="8296800" cy="0"/>
          </a:xfrm>
          <a:prstGeom prst="straightConnector1">
            <a:avLst/>
          </a:prstGeom>
          <a:noFill/>
          <a:ln w="19050" cap="flat" cmpd="sng">
            <a:solidFill>
              <a:schemeClr val="dk2"/>
            </a:solidFill>
            <a:prstDash val="solid"/>
            <a:round/>
            <a:headEnd type="none" w="med" len="med"/>
            <a:tailEnd type="none" w="med" len="med"/>
          </a:ln>
        </p:spPr>
      </p:cxnSp>
      <p:cxnSp>
        <p:nvCxnSpPr>
          <p:cNvPr id="57" name="Shape 57"/>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58" name="Shape 58"/>
          <p:cNvSpPr txBox="1">
            <a:spLocks noGrp="1"/>
          </p:cNvSpPr>
          <p:nvPr>
            <p:ph type="body" idx="1"/>
          </p:nvPr>
        </p:nvSpPr>
        <p:spPr>
          <a:xfrm>
            <a:off x="328017" y="4226025"/>
            <a:ext cx="8388600" cy="3936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59" name="Shape 59"/>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400250" y="575950"/>
            <a:ext cx="6321600" cy="635400"/>
          </a:xfrm>
          <a:prstGeom prst="rect">
            <a:avLst/>
          </a:prstGeom>
          <a:noFill/>
          <a:ln>
            <a:noFill/>
          </a:ln>
        </p:spPr>
        <p:txBody>
          <a:bodyPr lIns="91425" tIns="91425" rIns="91425" bIns="91425" anchor="t" anchorCtr="0"/>
          <a:lstStyle>
            <a:lvl1pPr lv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lvl="1">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lvl="2">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lvl="3">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lvl="4">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lvl="5">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lvl="6">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lvl="7">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lvl="8">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2410112" y="1595775"/>
            <a:ext cx="6321600" cy="3002399"/>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7999" y="4688758"/>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2371725" y="630225"/>
            <a:ext cx="6331500" cy="1542000"/>
          </a:xfrm>
          <a:prstGeom prst="rect">
            <a:avLst/>
          </a:prstGeom>
        </p:spPr>
        <p:txBody>
          <a:bodyPr lIns="91425" tIns="91425" rIns="91425" bIns="91425" anchor="t" anchorCtr="0">
            <a:noAutofit/>
          </a:bodyPr>
          <a:lstStyle/>
          <a:p>
            <a:pPr lvl="0">
              <a:spcBef>
                <a:spcPts val="0"/>
              </a:spcBef>
              <a:buNone/>
            </a:pPr>
            <a:r>
              <a:rPr lang="en"/>
              <a:t>The Holocaust</a:t>
            </a:r>
          </a:p>
        </p:txBody>
      </p:sp>
      <p:sp>
        <p:nvSpPr>
          <p:cNvPr id="73" name="Shape 73"/>
          <p:cNvSpPr txBox="1">
            <a:spLocks noGrp="1"/>
          </p:cNvSpPr>
          <p:nvPr>
            <p:ph type="subTitle" idx="1"/>
          </p:nvPr>
        </p:nvSpPr>
        <p:spPr>
          <a:xfrm>
            <a:off x="2390266" y="3238450"/>
            <a:ext cx="6331500" cy="1241700"/>
          </a:xfrm>
          <a:prstGeom prst="rect">
            <a:avLst/>
          </a:prstGeom>
        </p:spPr>
        <p:txBody>
          <a:bodyPr lIns="91425" tIns="91425" rIns="91425" bIns="91425" anchor="b" anchorCtr="0">
            <a:noAutofit/>
          </a:bodyPr>
          <a:lstStyle/>
          <a:p>
            <a:pPr lvl="0">
              <a:spcBef>
                <a:spcPts val="0"/>
              </a:spcBef>
              <a:buNone/>
            </a:pPr>
            <a:r>
              <a:rPr lang="en"/>
              <a:t>A Photographic Slideshow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2541850" y="398975"/>
            <a:ext cx="6321600" cy="635400"/>
          </a:xfrm>
          <a:prstGeom prst="rect">
            <a:avLst/>
          </a:prstGeom>
        </p:spPr>
        <p:txBody>
          <a:bodyPr lIns="91425" tIns="91425" rIns="91425" bIns="91425" anchor="t" anchorCtr="0">
            <a:noAutofit/>
          </a:bodyPr>
          <a:lstStyle/>
          <a:p>
            <a:pPr lvl="0" rtl="0">
              <a:spcBef>
                <a:spcPts val="0"/>
              </a:spcBef>
              <a:buNone/>
            </a:pPr>
            <a:r>
              <a:rPr lang="en"/>
              <a:t>The Truth Behind the Photos</a:t>
            </a:r>
          </a:p>
        </p:txBody>
      </p:sp>
      <p:sp>
        <p:nvSpPr>
          <p:cNvPr id="135" name="Shape 135"/>
          <p:cNvSpPr txBox="1">
            <a:spLocks noGrp="1"/>
          </p:cNvSpPr>
          <p:nvPr>
            <p:ph type="body" idx="1"/>
          </p:nvPr>
        </p:nvSpPr>
        <p:spPr>
          <a:xfrm>
            <a:off x="224175" y="1211350"/>
            <a:ext cx="2371500" cy="1195500"/>
          </a:xfrm>
          <a:prstGeom prst="rect">
            <a:avLst/>
          </a:prstGeom>
        </p:spPr>
        <p:txBody>
          <a:bodyPr lIns="91425" tIns="91425" rIns="91425" bIns="91425" anchor="t" anchorCtr="0">
            <a:noAutofit/>
          </a:bodyPr>
          <a:lstStyle/>
          <a:p>
            <a:pPr lvl="0" rtl="0">
              <a:spcBef>
                <a:spcPts val="0"/>
              </a:spcBef>
              <a:buNone/>
            </a:pPr>
            <a:r>
              <a:rPr lang="en"/>
              <a:t>What do you think is going on in this photo?</a:t>
            </a:r>
          </a:p>
        </p:txBody>
      </p:sp>
      <p:pic>
        <p:nvPicPr>
          <p:cNvPr id="136" name="Shape 136"/>
          <p:cNvPicPr preferRelativeResize="0"/>
          <p:nvPr/>
        </p:nvPicPr>
        <p:blipFill>
          <a:blip r:embed="rId3">
            <a:alphaModFix/>
          </a:blip>
          <a:stretch>
            <a:fillRect/>
          </a:stretch>
        </p:blipFill>
        <p:spPr>
          <a:xfrm>
            <a:off x="2864425" y="924375"/>
            <a:ext cx="5676449" cy="37950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2985075" y="398975"/>
            <a:ext cx="5878500" cy="635400"/>
          </a:xfrm>
          <a:prstGeom prst="rect">
            <a:avLst/>
          </a:prstGeom>
        </p:spPr>
        <p:txBody>
          <a:bodyPr lIns="91425" tIns="91425" rIns="91425" bIns="91425" anchor="t" anchorCtr="0">
            <a:noAutofit/>
          </a:bodyPr>
          <a:lstStyle/>
          <a:p>
            <a:pPr lvl="0" rtl="0">
              <a:spcBef>
                <a:spcPts val="0"/>
              </a:spcBef>
              <a:buNone/>
            </a:pPr>
            <a:r>
              <a:rPr lang="en"/>
              <a:t>The Truth Behind the Photos</a:t>
            </a:r>
          </a:p>
        </p:txBody>
      </p:sp>
      <p:sp>
        <p:nvSpPr>
          <p:cNvPr id="142" name="Shape 142"/>
          <p:cNvSpPr txBox="1">
            <a:spLocks noGrp="1"/>
          </p:cNvSpPr>
          <p:nvPr>
            <p:ph type="body" idx="1"/>
          </p:nvPr>
        </p:nvSpPr>
        <p:spPr>
          <a:xfrm>
            <a:off x="170350" y="727600"/>
            <a:ext cx="2614200" cy="3661500"/>
          </a:xfrm>
          <a:prstGeom prst="rect">
            <a:avLst/>
          </a:prstGeom>
        </p:spPr>
        <p:txBody>
          <a:bodyPr lIns="91425" tIns="91425" rIns="91425" bIns="91425" anchor="t" anchorCtr="0">
            <a:noAutofit/>
          </a:bodyPr>
          <a:lstStyle/>
          <a:p>
            <a:pPr lvl="0" rtl="0">
              <a:spcBef>
                <a:spcPts val="0"/>
              </a:spcBef>
              <a:buNone/>
            </a:pPr>
            <a:r>
              <a:rPr lang="en"/>
              <a:t>Caption:</a:t>
            </a:r>
          </a:p>
          <a:p>
            <a:pPr lvl="0">
              <a:spcBef>
                <a:spcPts val="0"/>
              </a:spcBef>
              <a:buNone/>
            </a:pPr>
            <a:r>
              <a:rPr lang="en" sz="1400"/>
              <a:t>An anti-Jewish banner hangs over a busy, commercial street in Treptow, Germany. The banner reads: “The Jews are our misfortune.” </a:t>
            </a:r>
          </a:p>
          <a:p>
            <a:pPr lvl="0" rtl="0">
              <a:spcBef>
                <a:spcPts val="0"/>
              </a:spcBef>
              <a:buNone/>
            </a:pPr>
            <a:r>
              <a:rPr lang="en" sz="1400"/>
              <a:t>Stadtarchiv Nürnberg, Stürmer Archiv, E39 Nr.2261/4</a:t>
            </a:r>
          </a:p>
        </p:txBody>
      </p:sp>
      <p:pic>
        <p:nvPicPr>
          <p:cNvPr id="143" name="Shape 143"/>
          <p:cNvPicPr preferRelativeResize="0"/>
          <p:nvPr/>
        </p:nvPicPr>
        <p:blipFill>
          <a:blip r:embed="rId3">
            <a:alphaModFix/>
          </a:blip>
          <a:stretch>
            <a:fillRect/>
          </a:stretch>
        </p:blipFill>
        <p:spPr>
          <a:xfrm>
            <a:off x="2864425" y="924375"/>
            <a:ext cx="5676449" cy="37950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2541850" y="398975"/>
            <a:ext cx="6321600" cy="635400"/>
          </a:xfrm>
          <a:prstGeom prst="rect">
            <a:avLst/>
          </a:prstGeom>
        </p:spPr>
        <p:txBody>
          <a:bodyPr lIns="91425" tIns="91425" rIns="91425" bIns="91425" anchor="t" anchorCtr="0">
            <a:noAutofit/>
          </a:bodyPr>
          <a:lstStyle/>
          <a:p>
            <a:pPr lvl="0" rtl="0">
              <a:spcBef>
                <a:spcPts val="0"/>
              </a:spcBef>
              <a:buNone/>
            </a:pPr>
            <a:r>
              <a:rPr lang="en"/>
              <a:t>The Truth Behind the Photos</a:t>
            </a:r>
          </a:p>
        </p:txBody>
      </p:sp>
      <p:sp>
        <p:nvSpPr>
          <p:cNvPr id="149" name="Shape 149"/>
          <p:cNvSpPr txBox="1">
            <a:spLocks noGrp="1"/>
          </p:cNvSpPr>
          <p:nvPr>
            <p:ph type="body" idx="1"/>
          </p:nvPr>
        </p:nvSpPr>
        <p:spPr>
          <a:xfrm>
            <a:off x="224175" y="1211350"/>
            <a:ext cx="2371500" cy="1195500"/>
          </a:xfrm>
          <a:prstGeom prst="rect">
            <a:avLst/>
          </a:prstGeom>
        </p:spPr>
        <p:txBody>
          <a:bodyPr lIns="91425" tIns="91425" rIns="91425" bIns="91425" anchor="t" anchorCtr="0">
            <a:noAutofit/>
          </a:bodyPr>
          <a:lstStyle/>
          <a:p>
            <a:pPr lvl="0" rtl="0">
              <a:spcBef>
                <a:spcPts val="0"/>
              </a:spcBef>
              <a:buNone/>
            </a:pPr>
            <a:r>
              <a:rPr lang="en"/>
              <a:t>What do you think is going on in this photo?</a:t>
            </a:r>
          </a:p>
        </p:txBody>
      </p:sp>
      <p:pic>
        <p:nvPicPr>
          <p:cNvPr id="150" name="Shape 150"/>
          <p:cNvPicPr preferRelativeResize="0"/>
          <p:nvPr/>
        </p:nvPicPr>
        <p:blipFill>
          <a:blip r:embed="rId3">
            <a:alphaModFix/>
          </a:blip>
          <a:stretch>
            <a:fillRect/>
          </a:stretch>
        </p:blipFill>
        <p:spPr>
          <a:xfrm>
            <a:off x="2837374" y="896699"/>
            <a:ext cx="5730549" cy="3799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2985075" y="398975"/>
            <a:ext cx="5878500" cy="635400"/>
          </a:xfrm>
          <a:prstGeom prst="rect">
            <a:avLst/>
          </a:prstGeom>
        </p:spPr>
        <p:txBody>
          <a:bodyPr lIns="91425" tIns="91425" rIns="91425" bIns="91425" anchor="t" anchorCtr="0">
            <a:noAutofit/>
          </a:bodyPr>
          <a:lstStyle/>
          <a:p>
            <a:pPr lvl="0" rtl="0">
              <a:spcBef>
                <a:spcPts val="0"/>
              </a:spcBef>
              <a:buNone/>
            </a:pPr>
            <a:r>
              <a:rPr lang="en"/>
              <a:t>The Truth Behind the Photos</a:t>
            </a:r>
          </a:p>
        </p:txBody>
      </p:sp>
      <p:sp>
        <p:nvSpPr>
          <p:cNvPr id="156" name="Shape 156"/>
          <p:cNvSpPr txBox="1">
            <a:spLocks noGrp="1"/>
          </p:cNvSpPr>
          <p:nvPr>
            <p:ph type="body" idx="1"/>
          </p:nvPr>
        </p:nvSpPr>
        <p:spPr>
          <a:xfrm>
            <a:off x="170350" y="727600"/>
            <a:ext cx="2614200" cy="3661500"/>
          </a:xfrm>
          <a:prstGeom prst="rect">
            <a:avLst/>
          </a:prstGeom>
        </p:spPr>
        <p:txBody>
          <a:bodyPr lIns="91425" tIns="91425" rIns="91425" bIns="91425" anchor="t" anchorCtr="0">
            <a:noAutofit/>
          </a:bodyPr>
          <a:lstStyle/>
          <a:p>
            <a:pPr lvl="0" rtl="0">
              <a:spcBef>
                <a:spcPts val="0"/>
              </a:spcBef>
              <a:buNone/>
            </a:pPr>
            <a:r>
              <a:rPr lang="en"/>
              <a:t>Caption:</a:t>
            </a:r>
          </a:p>
          <a:p>
            <a:pPr lvl="0">
              <a:spcBef>
                <a:spcPts val="0"/>
              </a:spcBef>
              <a:buNone/>
            </a:pPr>
            <a:r>
              <a:rPr lang="en" sz="1400"/>
              <a:t>Jews from an area of Greece recently occupied by Bulgaria, an ally of Nazi Germany, register with Bulgarian officials for deportation to the Treblinka killing center. </a:t>
            </a:r>
          </a:p>
          <a:p>
            <a:pPr lvl="0" rtl="0">
              <a:spcBef>
                <a:spcPts val="0"/>
              </a:spcBef>
              <a:buNone/>
            </a:pPr>
            <a:r>
              <a:rPr lang="en" sz="1400"/>
              <a:t>Lom, Bulgaria, March 1943. Photographic Archive of the Jewish Museum of Greece</a:t>
            </a:r>
          </a:p>
        </p:txBody>
      </p:sp>
      <p:pic>
        <p:nvPicPr>
          <p:cNvPr id="157" name="Shape 157"/>
          <p:cNvPicPr preferRelativeResize="0"/>
          <p:nvPr/>
        </p:nvPicPr>
        <p:blipFill>
          <a:blip r:embed="rId3">
            <a:alphaModFix/>
          </a:blip>
          <a:stretch>
            <a:fillRect/>
          </a:stretch>
        </p:blipFill>
        <p:spPr>
          <a:xfrm>
            <a:off x="2837374" y="896699"/>
            <a:ext cx="5730549" cy="3799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2541850" y="398975"/>
            <a:ext cx="6321600" cy="635400"/>
          </a:xfrm>
          <a:prstGeom prst="rect">
            <a:avLst/>
          </a:prstGeom>
        </p:spPr>
        <p:txBody>
          <a:bodyPr lIns="91425" tIns="91425" rIns="91425" bIns="91425" anchor="t" anchorCtr="0">
            <a:noAutofit/>
          </a:bodyPr>
          <a:lstStyle/>
          <a:p>
            <a:pPr lvl="0" rtl="0">
              <a:spcBef>
                <a:spcPts val="0"/>
              </a:spcBef>
              <a:buNone/>
            </a:pPr>
            <a:r>
              <a:rPr lang="en"/>
              <a:t>The Truth Behind the Photos</a:t>
            </a:r>
          </a:p>
        </p:txBody>
      </p:sp>
      <p:sp>
        <p:nvSpPr>
          <p:cNvPr id="163" name="Shape 163"/>
          <p:cNvSpPr txBox="1">
            <a:spLocks noGrp="1"/>
          </p:cNvSpPr>
          <p:nvPr>
            <p:ph type="body" idx="1"/>
          </p:nvPr>
        </p:nvSpPr>
        <p:spPr>
          <a:xfrm>
            <a:off x="224175" y="1211350"/>
            <a:ext cx="2371500" cy="1195500"/>
          </a:xfrm>
          <a:prstGeom prst="rect">
            <a:avLst/>
          </a:prstGeom>
        </p:spPr>
        <p:txBody>
          <a:bodyPr lIns="91425" tIns="91425" rIns="91425" bIns="91425" anchor="t" anchorCtr="0">
            <a:noAutofit/>
          </a:bodyPr>
          <a:lstStyle/>
          <a:p>
            <a:pPr lvl="0" rtl="0">
              <a:spcBef>
                <a:spcPts val="0"/>
              </a:spcBef>
              <a:buNone/>
            </a:pPr>
            <a:r>
              <a:rPr lang="en"/>
              <a:t>What do you think is going on in this photo?</a:t>
            </a:r>
          </a:p>
        </p:txBody>
      </p:sp>
      <p:pic>
        <p:nvPicPr>
          <p:cNvPr id="164" name="Shape 164"/>
          <p:cNvPicPr preferRelativeResize="0"/>
          <p:nvPr/>
        </p:nvPicPr>
        <p:blipFill>
          <a:blip r:embed="rId3">
            <a:alphaModFix/>
          </a:blip>
          <a:stretch>
            <a:fillRect/>
          </a:stretch>
        </p:blipFill>
        <p:spPr>
          <a:xfrm>
            <a:off x="2842715" y="951775"/>
            <a:ext cx="5719859" cy="37757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2985075" y="398975"/>
            <a:ext cx="5878500" cy="635400"/>
          </a:xfrm>
          <a:prstGeom prst="rect">
            <a:avLst/>
          </a:prstGeom>
        </p:spPr>
        <p:txBody>
          <a:bodyPr lIns="91425" tIns="91425" rIns="91425" bIns="91425" anchor="t" anchorCtr="0">
            <a:noAutofit/>
          </a:bodyPr>
          <a:lstStyle/>
          <a:p>
            <a:pPr lvl="0" rtl="0">
              <a:spcBef>
                <a:spcPts val="0"/>
              </a:spcBef>
              <a:buNone/>
            </a:pPr>
            <a:r>
              <a:rPr lang="en"/>
              <a:t>The Truth Behind the Photos</a:t>
            </a:r>
          </a:p>
        </p:txBody>
      </p:sp>
      <p:sp>
        <p:nvSpPr>
          <p:cNvPr id="170" name="Shape 170"/>
          <p:cNvSpPr txBox="1">
            <a:spLocks noGrp="1"/>
          </p:cNvSpPr>
          <p:nvPr>
            <p:ph type="body" idx="1"/>
          </p:nvPr>
        </p:nvSpPr>
        <p:spPr>
          <a:xfrm>
            <a:off x="170350" y="727600"/>
            <a:ext cx="2614200" cy="3661500"/>
          </a:xfrm>
          <a:prstGeom prst="rect">
            <a:avLst/>
          </a:prstGeom>
        </p:spPr>
        <p:txBody>
          <a:bodyPr lIns="91425" tIns="91425" rIns="91425" bIns="91425" anchor="t" anchorCtr="0">
            <a:noAutofit/>
          </a:bodyPr>
          <a:lstStyle/>
          <a:p>
            <a:pPr lvl="0" rtl="0">
              <a:spcBef>
                <a:spcPts val="0"/>
              </a:spcBef>
              <a:buNone/>
            </a:pPr>
            <a:r>
              <a:rPr lang="en"/>
              <a:t>Caption:</a:t>
            </a:r>
          </a:p>
          <a:p>
            <a:pPr lvl="0">
              <a:spcBef>
                <a:spcPts val="0"/>
              </a:spcBef>
              <a:buNone/>
            </a:pPr>
            <a:r>
              <a:rPr lang="en" sz="1400"/>
              <a:t>Uniformed Gestapo officials load Jews onto trucks for deportation in full view of many onlookers. </a:t>
            </a:r>
          </a:p>
          <a:p>
            <a:pPr lvl="0" rtl="0">
              <a:spcBef>
                <a:spcPts val="0"/>
              </a:spcBef>
              <a:buNone/>
            </a:pPr>
            <a:r>
              <a:rPr lang="en" sz="1400"/>
              <a:t>Kerpen, Germany, 1942. Stadtarchiv Kerpen</a:t>
            </a:r>
          </a:p>
        </p:txBody>
      </p:sp>
      <p:pic>
        <p:nvPicPr>
          <p:cNvPr id="171" name="Shape 171"/>
          <p:cNvPicPr preferRelativeResize="0"/>
          <p:nvPr/>
        </p:nvPicPr>
        <p:blipFill>
          <a:blip r:embed="rId3">
            <a:alphaModFix/>
          </a:blip>
          <a:stretch>
            <a:fillRect/>
          </a:stretch>
        </p:blipFill>
        <p:spPr>
          <a:xfrm>
            <a:off x="2842715" y="951775"/>
            <a:ext cx="5719859" cy="37757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2541850" y="398975"/>
            <a:ext cx="6321600" cy="635400"/>
          </a:xfrm>
          <a:prstGeom prst="rect">
            <a:avLst/>
          </a:prstGeom>
        </p:spPr>
        <p:txBody>
          <a:bodyPr lIns="91425" tIns="91425" rIns="91425" bIns="91425" anchor="t" anchorCtr="0">
            <a:noAutofit/>
          </a:bodyPr>
          <a:lstStyle/>
          <a:p>
            <a:pPr lvl="0">
              <a:spcBef>
                <a:spcPts val="0"/>
              </a:spcBef>
              <a:buNone/>
            </a:pPr>
            <a:r>
              <a:rPr lang="en"/>
              <a:t>The Truth Behind the Photos</a:t>
            </a:r>
          </a:p>
        </p:txBody>
      </p:sp>
      <p:sp>
        <p:nvSpPr>
          <p:cNvPr id="79" name="Shape 79"/>
          <p:cNvSpPr txBox="1">
            <a:spLocks noGrp="1"/>
          </p:cNvSpPr>
          <p:nvPr>
            <p:ph type="body" idx="1"/>
          </p:nvPr>
        </p:nvSpPr>
        <p:spPr>
          <a:xfrm>
            <a:off x="224175" y="1211350"/>
            <a:ext cx="2371500" cy="1195500"/>
          </a:xfrm>
          <a:prstGeom prst="rect">
            <a:avLst/>
          </a:prstGeom>
        </p:spPr>
        <p:txBody>
          <a:bodyPr lIns="91425" tIns="91425" rIns="91425" bIns="91425" anchor="t" anchorCtr="0">
            <a:noAutofit/>
          </a:bodyPr>
          <a:lstStyle/>
          <a:p>
            <a:pPr lvl="0">
              <a:spcBef>
                <a:spcPts val="0"/>
              </a:spcBef>
              <a:buNone/>
            </a:pPr>
            <a:r>
              <a:rPr lang="en"/>
              <a:t>What do you think is going on in this photo?</a:t>
            </a:r>
          </a:p>
        </p:txBody>
      </p:sp>
      <p:pic>
        <p:nvPicPr>
          <p:cNvPr id="80" name="Shape 80"/>
          <p:cNvPicPr preferRelativeResize="0"/>
          <p:nvPr/>
        </p:nvPicPr>
        <p:blipFill>
          <a:blip r:embed="rId3">
            <a:alphaModFix/>
          </a:blip>
          <a:stretch>
            <a:fillRect/>
          </a:stretch>
        </p:blipFill>
        <p:spPr>
          <a:xfrm>
            <a:off x="2915248" y="1034375"/>
            <a:ext cx="5421076" cy="37559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2985075" y="398975"/>
            <a:ext cx="5878500" cy="635400"/>
          </a:xfrm>
          <a:prstGeom prst="rect">
            <a:avLst/>
          </a:prstGeom>
        </p:spPr>
        <p:txBody>
          <a:bodyPr lIns="91425" tIns="91425" rIns="91425" bIns="91425" anchor="t" anchorCtr="0">
            <a:noAutofit/>
          </a:bodyPr>
          <a:lstStyle/>
          <a:p>
            <a:pPr lvl="0" rtl="0">
              <a:spcBef>
                <a:spcPts val="0"/>
              </a:spcBef>
              <a:buNone/>
            </a:pPr>
            <a:r>
              <a:rPr lang="en"/>
              <a:t>The Truth Behind the Photos</a:t>
            </a:r>
          </a:p>
        </p:txBody>
      </p:sp>
      <p:sp>
        <p:nvSpPr>
          <p:cNvPr id="86" name="Shape 86"/>
          <p:cNvSpPr txBox="1">
            <a:spLocks noGrp="1"/>
          </p:cNvSpPr>
          <p:nvPr>
            <p:ph type="body" idx="1"/>
          </p:nvPr>
        </p:nvSpPr>
        <p:spPr>
          <a:xfrm>
            <a:off x="170350" y="727600"/>
            <a:ext cx="2614200" cy="3661500"/>
          </a:xfrm>
          <a:prstGeom prst="rect">
            <a:avLst/>
          </a:prstGeom>
        </p:spPr>
        <p:txBody>
          <a:bodyPr lIns="91425" tIns="91425" rIns="91425" bIns="91425" anchor="t" anchorCtr="0">
            <a:noAutofit/>
          </a:bodyPr>
          <a:lstStyle/>
          <a:p>
            <a:pPr lvl="0">
              <a:spcBef>
                <a:spcPts val="0"/>
              </a:spcBef>
              <a:buNone/>
            </a:pPr>
            <a:r>
              <a:rPr lang="en"/>
              <a:t>Caption:</a:t>
            </a:r>
          </a:p>
          <a:p>
            <a:pPr lvl="0">
              <a:spcBef>
                <a:spcPts val="0"/>
              </a:spcBef>
              <a:buNone/>
            </a:pPr>
            <a:r>
              <a:rPr lang="en" sz="1400"/>
              <a:t>German customs officials supervise the packing of a moving van containing the belongings of a Jewish family preparing to emigrate. Part of the officials’ job was to prevent the smuggling of valuables that law prohibited Jews from taking with them. </a:t>
            </a:r>
          </a:p>
          <a:p>
            <a:pPr lvl="0" rtl="0">
              <a:spcBef>
                <a:spcPts val="0"/>
              </a:spcBef>
              <a:buNone/>
            </a:pPr>
            <a:r>
              <a:rPr lang="en" sz="1400"/>
              <a:t>Bielefeld, Germany, 1936. Stadtarchiv Bielefeld</a:t>
            </a:r>
          </a:p>
        </p:txBody>
      </p:sp>
      <p:pic>
        <p:nvPicPr>
          <p:cNvPr id="87" name="Shape 87"/>
          <p:cNvPicPr preferRelativeResize="0"/>
          <p:nvPr/>
        </p:nvPicPr>
        <p:blipFill>
          <a:blip r:embed="rId3">
            <a:alphaModFix/>
          </a:blip>
          <a:stretch>
            <a:fillRect/>
          </a:stretch>
        </p:blipFill>
        <p:spPr>
          <a:xfrm>
            <a:off x="2915248" y="1034375"/>
            <a:ext cx="5421076" cy="37559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2541850" y="398975"/>
            <a:ext cx="6321600" cy="635400"/>
          </a:xfrm>
          <a:prstGeom prst="rect">
            <a:avLst/>
          </a:prstGeom>
        </p:spPr>
        <p:txBody>
          <a:bodyPr lIns="91425" tIns="91425" rIns="91425" bIns="91425" anchor="t" anchorCtr="0">
            <a:noAutofit/>
          </a:bodyPr>
          <a:lstStyle/>
          <a:p>
            <a:pPr lvl="0" rtl="0">
              <a:spcBef>
                <a:spcPts val="0"/>
              </a:spcBef>
              <a:buNone/>
            </a:pPr>
            <a:r>
              <a:rPr lang="en"/>
              <a:t>The Truth Behind the Photos</a:t>
            </a:r>
          </a:p>
        </p:txBody>
      </p:sp>
      <p:sp>
        <p:nvSpPr>
          <p:cNvPr id="93" name="Shape 93"/>
          <p:cNvSpPr txBox="1">
            <a:spLocks noGrp="1"/>
          </p:cNvSpPr>
          <p:nvPr>
            <p:ph type="body" idx="1"/>
          </p:nvPr>
        </p:nvSpPr>
        <p:spPr>
          <a:xfrm>
            <a:off x="224175" y="1211350"/>
            <a:ext cx="2371500" cy="1195500"/>
          </a:xfrm>
          <a:prstGeom prst="rect">
            <a:avLst/>
          </a:prstGeom>
        </p:spPr>
        <p:txBody>
          <a:bodyPr lIns="91425" tIns="91425" rIns="91425" bIns="91425" anchor="t" anchorCtr="0">
            <a:noAutofit/>
          </a:bodyPr>
          <a:lstStyle/>
          <a:p>
            <a:pPr lvl="0" rtl="0">
              <a:spcBef>
                <a:spcPts val="0"/>
              </a:spcBef>
              <a:buNone/>
            </a:pPr>
            <a:r>
              <a:rPr lang="en"/>
              <a:t>What do you think is going on in this photo?</a:t>
            </a:r>
          </a:p>
        </p:txBody>
      </p:sp>
      <p:pic>
        <p:nvPicPr>
          <p:cNvPr id="94" name="Shape 94"/>
          <p:cNvPicPr preferRelativeResize="0"/>
          <p:nvPr/>
        </p:nvPicPr>
        <p:blipFill>
          <a:blip r:embed="rId3">
            <a:alphaModFix/>
          </a:blip>
          <a:stretch>
            <a:fillRect/>
          </a:stretch>
        </p:blipFill>
        <p:spPr>
          <a:xfrm>
            <a:off x="2982450" y="943900"/>
            <a:ext cx="5783424" cy="37991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2985075" y="398975"/>
            <a:ext cx="5878500" cy="635400"/>
          </a:xfrm>
          <a:prstGeom prst="rect">
            <a:avLst/>
          </a:prstGeom>
        </p:spPr>
        <p:txBody>
          <a:bodyPr lIns="91425" tIns="91425" rIns="91425" bIns="91425" anchor="t" anchorCtr="0">
            <a:noAutofit/>
          </a:bodyPr>
          <a:lstStyle/>
          <a:p>
            <a:pPr lvl="0" rtl="0">
              <a:spcBef>
                <a:spcPts val="0"/>
              </a:spcBef>
              <a:buNone/>
            </a:pPr>
            <a:r>
              <a:rPr lang="en"/>
              <a:t>The Truth Behind the Photos</a:t>
            </a:r>
          </a:p>
        </p:txBody>
      </p:sp>
      <p:sp>
        <p:nvSpPr>
          <p:cNvPr id="100" name="Shape 100"/>
          <p:cNvSpPr txBox="1">
            <a:spLocks noGrp="1"/>
          </p:cNvSpPr>
          <p:nvPr>
            <p:ph type="body" idx="1"/>
          </p:nvPr>
        </p:nvSpPr>
        <p:spPr>
          <a:xfrm>
            <a:off x="170350" y="727600"/>
            <a:ext cx="2614200" cy="3661500"/>
          </a:xfrm>
          <a:prstGeom prst="rect">
            <a:avLst/>
          </a:prstGeom>
        </p:spPr>
        <p:txBody>
          <a:bodyPr lIns="91425" tIns="91425" rIns="91425" bIns="91425" anchor="t" anchorCtr="0">
            <a:noAutofit/>
          </a:bodyPr>
          <a:lstStyle/>
          <a:p>
            <a:pPr lvl="0" rtl="0">
              <a:spcBef>
                <a:spcPts val="0"/>
              </a:spcBef>
              <a:buNone/>
            </a:pPr>
            <a:r>
              <a:rPr lang="en"/>
              <a:t>Caption:</a:t>
            </a:r>
          </a:p>
          <a:p>
            <a:pPr lvl="0">
              <a:spcBef>
                <a:spcPts val="0"/>
              </a:spcBef>
              <a:buNone/>
            </a:pPr>
            <a:r>
              <a:rPr lang="en" sz="1400"/>
              <a:t>A member of the Lithuanian auxiliary police auctions off property of Jews who were recently executed in the nearby Rase Forest. </a:t>
            </a:r>
          </a:p>
          <a:p>
            <a:pPr lvl="0" rtl="0">
              <a:spcBef>
                <a:spcPts val="0"/>
              </a:spcBef>
              <a:buNone/>
            </a:pPr>
            <a:r>
              <a:rPr lang="en" sz="1400"/>
              <a:t>Lithuania, July–August 1941. US Holocaust Memorial Museum, courtesy of Saulius Berzinis</a:t>
            </a:r>
          </a:p>
        </p:txBody>
      </p:sp>
      <p:pic>
        <p:nvPicPr>
          <p:cNvPr id="101" name="Shape 101"/>
          <p:cNvPicPr preferRelativeResize="0"/>
          <p:nvPr/>
        </p:nvPicPr>
        <p:blipFill>
          <a:blip r:embed="rId3">
            <a:alphaModFix/>
          </a:blip>
          <a:stretch>
            <a:fillRect/>
          </a:stretch>
        </p:blipFill>
        <p:spPr>
          <a:xfrm>
            <a:off x="2899850" y="884925"/>
            <a:ext cx="5783424" cy="37991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2541850" y="398975"/>
            <a:ext cx="6321600" cy="635400"/>
          </a:xfrm>
          <a:prstGeom prst="rect">
            <a:avLst/>
          </a:prstGeom>
        </p:spPr>
        <p:txBody>
          <a:bodyPr lIns="91425" tIns="91425" rIns="91425" bIns="91425" anchor="t" anchorCtr="0">
            <a:noAutofit/>
          </a:bodyPr>
          <a:lstStyle/>
          <a:p>
            <a:pPr lvl="0" rtl="0">
              <a:spcBef>
                <a:spcPts val="0"/>
              </a:spcBef>
              <a:buNone/>
            </a:pPr>
            <a:r>
              <a:rPr lang="en"/>
              <a:t>The Truth Behind the Photos</a:t>
            </a:r>
          </a:p>
        </p:txBody>
      </p:sp>
      <p:sp>
        <p:nvSpPr>
          <p:cNvPr id="107" name="Shape 107"/>
          <p:cNvSpPr txBox="1">
            <a:spLocks noGrp="1"/>
          </p:cNvSpPr>
          <p:nvPr>
            <p:ph type="body" idx="1"/>
          </p:nvPr>
        </p:nvSpPr>
        <p:spPr>
          <a:xfrm>
            <a:off x="224175" y="1211350"/>
            <a:ext cx="2371500" cy="1195500"/>
          </a:xfrm>
          <a:prstGeom prst="rect">
            <a:avLst/>
          </a:prstGeom>
        </p:spPr>
        <p:txBody>
          <a:bodyPr lIns="91425" tIns="91425" rIns="91425" bIns="91425" anchor="t" anchorCtr="0">
            <a:noAutofit/>
          </a:bodyPr>
          <a:lstStyle/>
          <a:p>
            <a:pPr lvl="0" rtl="0">
              <a:spcBef>
                <a:spcPts val="0"/>
              </a:spcBef>
              <a:buNone/>
            </a:pPr>
            <a:r>
              <a:rPr lang="en"/>
              <a:t>What do you think is going on in this photo?</a:t>
            </a:r>
          </a:p>
        </p:txBody>
      </p:sp>
      <p:pic>
        <p:nvPicPr>
          <p:cNvPr id="108" name="Shape 108"/>
          <p:cNvPicPr preferRelativeResize="0"/>
          <p:nvPr/>
        </p:nvPicPr>
        <p:blipFill>
          <a:blip r:embed="rId3">
            <a:alphaModFix/>
          </a:blip>
          <a:stretch>
            <a:fillRect/>
          </a:stretch>
        </p:blipFill>
        <p:spPr>
          <a:xfrm>
            <a:off x="3103050" y="929900"/>
            <a:ext cx="4447249" cy="38013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2985075" y="398975"/>
            <a:ext cx="5878500" cy="635400"/>
          </a:xfrm>
          <a:prstGeom prst="rect">
            <a:avLst/>
          </a:prstGeom>
        </p:spPr>
        <p:txBody>
          <a:bodyPr lIns="91425" tIns="91425" rIns="91425" bIns="91425" anchor="t" anchorCtr="0">
            <a:noAutofit/>
          </a:bodyPr>
          <a:lstStyle/>
          <a:p>
            <a:pPr lvl="0" rtl="0">
              <a:spcBef>
                <a:spcPts val="0"/>
              </a:spcBef>
              <a:buNone/>
            </a:pPr>
            <a:r>
              <a:rPr lang="en"/>
              <a:t>The Truth Behind the Photos</a:t>
            </a:r>
          </a:p>
        </p:txBody>
      </p:sp>
      <p:sp>
        <p:nvSpPr>
          <p:cNvPr id="114" name="Shape 114"/>
          <p:cNvSpPr txBox="1">
            <a:spLocks noGrp="1"/>
          </p:cNvSpPr>
          <p:nvPr>
            <p:ph type="body" idx="1"/>
          </p:nvPr>
        </p:nvSpPr>
        <p:spPr>
          <a:xfrm>
            <a:off x="170350" y="727600"/>
            <a:ext cx="2614200" cy="3661500"/>
          </a:xfrm>
          <a:prstGeom prst="rect">
            <a:avLst/>
          </a:prstGeom>
        </p:spPr>
        <p:txBody>
          <a:bodyPr lIns="91425" tIns="91425" rIns="91425" bIns="91425" anchor="t" anchorCtr="0">
            <a:noAutofit/>
          </a:bodyPr>
          <a:lstStyle/>
          <a:p>
            <a:pPr lvl="0" rtl="0">
              <a:spcBef>
                <a:spcPts val="0"/>
              </a:spcBef>
              <a:buNone/>
            </a:pPr>
            <a:r>
              <a:rPr lang="en"/>
              <a:t>Caption:</a:t>
            </a:r>
          </a:p>
          <a:p>
            <a:pPr lvl="0">
              <a:spcBef>
                <a:spcPts val="0"/>
              </a:spcBef>
              <a:buNone/>
            </a:pPr>
            <a:r>
              <a:rPr lang="en" sz="1400"/>
              <a:t>A police offi cial distributes Jewish badges after German occupation orders require Jews residing in the northern occupied zone of France to wear badges. </a:t>
            </a:r>
          </a:p>
          <a:p>
            <a:pPr lvl="0" rtl="0">
              <a:spcBef>
                <a:spcPts val="0"/>
              </a:spcBef>
              <a:buNone/>
            </a:pPr>
            <a:r>
              <a:rPr lang="en" sz="1400"/>
              <a:t>Paris, 1942. Nationaal Archief/Spaarnestad Photo/Cl. Aveline</a:t>
            </a:r>
          </a:p>
        </p:txBody>
      </p:sp>
      <p:pic>
        <p:nvPicPr>
          <p:cNvPr id="115" name="Shape 115"/>
          <p:cNvPicPr preferRelativeResize="0"/>
          <p:nvPr/>
        </p:nvPicPr>
        <p:blipFill>
          <a:blip r:embed="rId3">
            <a:alphaModFix/>
          </a:blip>
          <a:stretch>
            <a:fillRect/>
          </a:stretch>
        </p:blipFill>
        <p:spPr>
          <a:xfrm>
            <a:off x="3103050" y="929900"/>
            <a:ext cx="4447249" cy="38013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2541850" y="398975"/>
            <a:ext cx="6321600" cy="635400"/>
          </a:xfrm>
          <a:prstGeom prst="rect">
            <a:avLst/>
          </a:prstGeom>
        </p:spPr>
        <p:txBody>
          <a:bodyPr lIns="91425" tIns="91425" rIns="91425" bIns="91425" anchor="t" anchorCtr="0">
            <a:noAutofit/>
          </a:bodyPr>
          <a:lstStyle/>
          <a:p>
            <a:pPr lvl="0" rtl="0">
              <a:spcBef>
                <a:spcPts val="0"/>
              </a:spcBef>
              <a:buNone/>
            </a:pPr>
            <a:r>
              <a:rPr lang="en"/>
              <a:t>The Truth Behind the Photos</a:t>
            </a:r>
          </a:p>
        </p:txBody>
      </p:sp>
      <p:sp>
        <p:nvSpPr>
          <p:cNvPr id="121" name="Shape 121"/>
          <p:cNvSpPr txBox="1">
            <a:spLocks noGrp="1"/>
          </p:cNvSpPr>
          <p:nvPr>
            <p:ph type="body" idx="1"/>
          </p:nvPr>
        </p:nvSpPr>
        <p:spPr>
          <a:xfrm>
            <a:off x="224175" y="1211350"/>
            <a:ext cx="2371500" cy="1195500"/>
          </a:xfrm>
          <a:prstGeom prst="rect">
            <a:avLst/>
          </a:prstGeom>
        </p:spPr>
        <p:txBody>
          <a:bodyPr lIns="91425" tIns="91425" rIns="91425" bIns="91425" anchor="t" anchorCtr="0">
            <a:noAutofit/>
          </a:bodyPr>
          <a:lstStyle/>
          <a:p>
            <a:pPr lvl="0" rtl="0">
              <a:spcBef>
                <a:spcPts val="0"/>
              </a:spcBef>
              <a:buNone/>
            </a:pPr>
            <a:r>
              <a:rPr lang="en"/>
              <a:t>What do you think is going on in this photo?</a:t>
            </a:r>
          </a:p>
        </p:txBody>
      </p:sp>
      <p:pic>
        <p:nvPicPr>
          <p:cNvPr id="122" name="Shape 122"/>
          <p:cNvPicPr preferRelativeResize="0"/>
          <p:nvPr/>
        </p:nvPicPr>
        <p:blipFill>
          <a:blip r:embed="rId3">
            <a:alphaModFix/>
          </a:blip>
          <a:stretch>
            <a:fillRect/>
          </a:stretch>
        </p:blipFill>
        <p:spPr>
          <a:xfrm>
            <a:off x="2889787" y="943874"/>
            <a:ext cx="5625725" cy="37842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2985075" y="398975"/>
            <a:ext cx="5878500" cy="635400"/>
          </a:xfrm>
          <a:prstGeom prst="rect">
            <a:avLst/>
          </a:prstGeom>
        </p:spPr>
        <p:txBody>
          <a:bodyPr lIns="91425" tIns="91425" rIns="91425" bIns="91425" anchor="t" anchorCtr="0">
            <a:noAutofit/>
          </a:bodyPr>
          <a:lstStyle/>
          <a:p>
            <a:pPr lvl="0" rtl="0">
              <a:spcBef>
                <a:spcPts val="0"/>
              </a:spcBef>
              <a:buNone/>
            </a:pPr>
            <a:r>
              <a:rPr lang="en"/>
              <a:t>The Truth Behind the Photos</a:t>
            </a:r>
          </a:p>
        </p:txBody>
      </p:sp>
      <p:sp>
        <p:nvSpPr>
          <p:cNvPr id="128" name="Shape 128"/>
          <p:cNvSpPr txBox="1">
            <a:spLocks noGrp="1"/>
          </p:cNvSpPr>
          <p:nvPr>
            <p:ph type="body" idx="1"/>
          </p:nvPr>
        </p:nvSpPr>
        <p:spPr>
          <a:xfrm>
            <a:off x="170350" y="727600"/>
            <a:ext cx="2614200" cy="3661500"/>
          </a:xfrm>
          <a:prstGeom prst="rect">
            <a:avLst/>
          </a:prstGeom>
        </p:spPr>
        <p:txBody>
          <a:bodyPr lIns="91425" tIns="91425" rIns="91425" bIns="91425" anchor="t" anchorCtr="0">
            <a:noAutofit/>
          </a:bodyPr>
          <a:lstStyle/>
          <a:p>
            <a:pPr lvl="0" rtl="0">
              <a:spcBef>
                <a:spcPts val="0"/>
              </a:spcBef>
              <a:buNone/>
            </a:pPr>
            <a:r>
              <a:rPr lang="en"/>
              <a:t>Caption:</a:t>
            </a:r>
          </a:p>
          <a:p>
            <a:pPr lvl="0">
              <a:spcBef>
                <a:spcPts val="0"/>
              </a:spcBef>
              <a:buNone/>
            </a:pPr>
            <a:r>
              <a:rPr lang="en" sz="1400"/>
              <a:t>SS officers and female assistants at an SS resort 18 miles from Auschwitz.  Many of those depicted were involved in processing the Jewish deportees who arrived at Auschwitz from Hungary in summer 1944. </a:t>
            </a:r>
          </a:p>
          <a:p>
            <a:pPr lvl="0" rtl="0">
              <a:spcBef>
                <a:spcPts val="0"/>
              </a:spcBef>
              <a:buNone/>
            </a:pPr>
            <a:r>
              <a:rPr lang="en" sz="1400"/>
              <a:t>July 1944. US Holocaust Memorial Museum</a:t>
            </a:r>
          </a:p>
        </p:txBody>
      </p:sp>
      <p:pic>
        <p:nvPicPr>
          <p:cNvPr id="129" name="Shape 129"/>
          <p:cNvPicPr preferRelativeResize="0"/>
          <p:nvPr/>
        </p:nvPicPr>
        <p:blipFill>
          <a:blip r:embed="rId3">
            <a:alphaModFix/>
          </a:blip>
          <a:stretch>
            <a:fillRect/>
          </a:stretch>
        </p:blipFill>
        <p:spPr>
          <a:xfrm>
            <a:off x="2889787" y="943874"/>
            <a:ext cx="5625725" cy="3784299"/>
          </a:xfrm>
          <a:prstGeom prst="rect">
            <a:avLst/>
          </a:prstGeom>
          <a:noFill/>
          <a:ln>
            <a:noFill/>
          </a:ln>
        </p:spPr>
      </p:pic>
    </p:spTree>
  </p:cSld>
  <p:clrMapOvr>
    <a:masterClrMapping/>
  </p:clrMapOvr>
</p:sld>
</file>

<file path=ppt/theme/theme1.xml><?xml version="1.0" encoding="utf-8"?>
<a:theme xmlns:a="http://schemas.openxmlformats.org/drawingml/2006/main" name="swiss-2">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431</Words>
  <Application>Microsoft Office PowerPoint</Application>
  <PresentationFormat>On-screen Show (16:9)</PresentationFormat>
  <Paragraphs>44</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Raleway</vt:lpstr>
      <vt:lpstr>Lato</vt:lpstr>
      <vt:lpstr>swiss-2</vt:lpstr>
      <vt:lpstr>The Holocaust</vt:lpstr>
      <vt:lpstr>The Truth Behind the Photos</vt:lpstr>
      <vt:lpstr>The Truth Behind the Photos</vt:lpstr>
      <vt:lpstr>The Truth Behind the Photos</vt:lpstr>
      <vt:lpstr>The Truth Behind the Photos</vt:lpstr>
      <vt:lpstr>The Truth Behind the Photos</vt:lpstr>
      <vt:lpstr>The Truth Behind the Photos</vt:lpstr>
      <vt:lpstr>The Truth Behind the Photos</vt:lpstr>
      <vt:lpstr>The Truth Behind the Photos</vt:lpstr>
      <vt:lpstr>The Truth Behind the Photos</vt:lpstr>
      <vt:lpstr>The Truth Behind the Photos</vt:lpstr>
      <vt:lpstr>The Truth Behind the Photos</vt:lpstr>
      <vt:lpstr>The Truth Behind the Photos</vt:lpstr>
      <vt:lpstr>The Truth Behind the Photos</vt:lpstr>
      <vt:lpstr>The Truth Behind the Photos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Holocaust</dc:title>
  <dc:creator>User</dc:creator>
  <cp:lastModifiedBy>User</cp:lastModifiedBy>
  <cp:revision>1</cp:revision>
  <dcterms:modified xsi:type="dcterms:W3CDTF">2016-12-09T16:15:17Z</dcterms:modified>
</cp:coreProperties>
</file>